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145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GSCE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>
                <a:latin typeface="Berlin Sans FB" pitchFamily="34" charset="0"/>
              </a:rPr>
              <a:t>A mobile phone company’s latest package deal uses this formula</a:t>
            </a:r>
          </a:p>
          <a:p>
            <a:r>
              <a:rPr lang="en-GB" sz="2000" dirty="0" smtClean="0">
                <a:latin typeface="Berlin Sans FB" pitchFamily="34" charset="0"/>
              </a:rPr>
              <a:t>D = R + 0.01M + 0.03A</a:t>
            </a:r>
          </a:p>
          <a:p>
            <a:endParaRPr lang="en-GB" sz="2000" dirty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D – the monthly bill</a:t>
            </a:r>
          </a:p>
          <a:p>
            <a:r>
              <a:rPr lang="en-GB" sz="2000" dirty="0" smtClean="0">
                <a:latin typeface="Berlin Sans FB" pitchFamily="34" charset="0"/>
              </a:rPr>
              <a:t>R – the monthly rental including free unlimited texts</a:t>
            </a:r>
          </a:p>
          <a:p>
            <a:r>
              <a:rPr lang="en-GB" sz="2000" dirty="0" smtClean="0">
                <a:latin typeface="Berlin Sans FB" pitchFamily="34" charset="0"/>
              </a:rPr>
              <a:t>M – number of minutes on calls per month</a:t>
            </a:r>
          </a:p>
          <a:p>
            <a:r>
              <a:rPr lang="en-GB" sz="2000" dirty="0" smtClean="0">
                <a:latin typeface="Berlin Sans FB" pitchFamily="34" charset="0"/>
              </a:rPr>
              <a:t>A – number of minutes spent online per month</a:t>
            </a:r>
          </a:p>
          <a:p>
            <a:endParaRPr lang="en-GB" sz="2000" dirty="0">
              <a:latin typeface="Berlin Sans FB" pitchFamily="34" charset="0"/>
            </a:endParaRPr>
          </a:p>
          <a:p>
            <a:r>
              <a:rPr lang="en-GB" sz="2000" smtClean="0">
                <a:latin typeface="Berlin Sans FB" pitchFamily="34" charset="0"/>
              </a:rPr>
              <a:t>Dafydd </a:t>
            </a:r>
            <a:r>
              <a:rPr lang="en-GB" sz="2000" dirty="0" smtClean="0">
                <a:latin typeface="Berlin Sans FB" pitchFamily="34" charset="0"/>
              </a:rPr>
              <a:t>knows he spent 120 minutes less online than on calls one month.  The rental charge is £9 and </a:t>
            </a:r>
            <a:r>
              <a:rPr lang="en-GB" sz="2000" dirty="0">
                <a:latin typeface="Berlin Sans FB" pitchFamily="34" charset="0"/>
              </a:rPr>
              <a:t>t</a:t>
            </a:r>
            <a:r>
              <a:rPr lang="en-GB" sz="2000" dirty="0" smtClean="0">
                <a:latin typeface="Berlin Sans FB" pitchFamily="34" charset="0"/>
              </a:rPr>
              <a:t>he monthly bill was £21.40.  He wants </a:t>
            </a:r>
            <a:r>
              <a:rPr lang="en-GB" sz="2000" dirty="0">
                <a:latin typeface="Berlin Sans FB" pitchFamily="34" charset="0"/>
              </a:rPr>
              <a:t>t</a:t>
            </a:r>
            <a:r>
              <a:rPr lang="en-GB" sz="2000" dirty="0" smtClean="0">
                <a:latin typeface="Berlin Sans FB" pitchFamily="34" charset="0"/>
              </a:rPr>
              <a:t>o know how many minutes he spent on calls.</a:t>
            </a:r>
            <a:endParaRPr lang="en-GB" sz="20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7" y="3885201"/>
              <a:ext cx="7083064" cy="13840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Write an expression for A in relation to M.</a:t>
              </a:r>
            </a:p>
            <a:p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Substitute this and all the data into the formula and rearrange to find M. </a:t>
              </a:r>
              <a:endParaRPr lang="en-GB" sz="2800" dirty="0">
                <a:solidFill>
                  <a:srgbClr val="00A1DA"/>
                </a:solidFill>
                <a:latin typeface="Berlin Sans FB" pitchFamily="34" charset="0"/>
              </a:endParaRP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9301" y="4065571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97312" y="836613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95896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1794" y="1048222"/>
            <a:ext cx="77470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dirty="0" smtClean="0"/>
              <a:t>A = M – 120</a:t>
            </a:r>
          </a:p>
          <a:p>
            <a:endParaRPr lang="en-GB" sz="3600" dirty="0"/>
          </a:p>
          <a:p>
            <a:r>
              <a:rPr lang="en-GB" sz="3600" dirty="0" smtClean="0"/>
              <a:t>21.4 = 9 + 0.01M + 0.03(M-120)</a:t>
            </a:r>
          </a:p>
          <a:p>
            <a:r>
              <a:rPr lang="en-GB" sz="3600" dirty="0" smtClean="0"/>
              <a:t>21.4 = 9 + 0.01M + 0.03M – 3.6</a:t>
            </a:r>
          </a:p>
          <a:p>
            <a:r>
              <a:rPr lang="en-GB" sz="3600" dirty="0" smtClean="0"/>
              <a:t>21.4 = 0.04M + 5.4</a:t>
            </a:r>
          </a:p>
          <a:p>
            <a:r>
              <a:rPr lang="en-GB" sz="3600" dirty="0" smtClean="0"/>
              <a:t>   16 = 0.04M</a:t>
            </a:r>
          </a:p>
          <a:p>
            <a:r>
              <a:rPr lang="en-GB" sz="3600" dirty="0" smtClean="0"/>
              <a:t>    M = 400</a:t>
            </a:r>
          </a:p>
          <a:p>
            <a:endParaRPr lang="en-GB" sz="3600" dirty="0"/>
          </a:p>
          <a:p>
            <a:r>
              <a:rPr lang="en-GB" sz="3600" dirty="0" smtClean="0"/>
              <a:t>No. minutes used = 400</a:t>
            </a:r>
            <a:endParaRPr lang="en-GB" sz="3600" dirty="0"/>
          </a:p>
          <a:p>
            <a:r>
              <a:rPr lang="en-GB" sz="3600" dirty="0" smtClean="0"/>
              <a:t> 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</TotalTime>
  <Words>166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14</cp:revision>
  <dcterms:created xsi:type="dcterms:W3CDTF">2011-02-03T11:08:00Z</dcterms:created>
  <dcterms:modified xsi:type="dcterms:W3CDTF">2011-05-06T13:10:32Z</dcterms:modified>
</cp:coreProperties>
</file>